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e78c108a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e78c108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e78c108a1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e78c108a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e78c108a1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e78c108a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e78c108a1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e78c108a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e78c108a1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e78c108a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e77ae36ae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e77ae36a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e77ae36ae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e77ae36a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e77ae36ae_0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e77ae36a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e77ae36ae_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e77ae36a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e77ae36ae_0_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e77ae36a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f03b353b1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f03b353b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e77ae36a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e77ae36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e77ae36ae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e77ae36a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e77ae36ae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e77ae36a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e77ae36ae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e77ae36a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e77ae36ae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e77ae36a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e77ae36ae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e77ae36a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4.jpg" id="10" name="Google Shape;10;p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2058" y="179124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85800" y="1839425"/>
            <a:ext cx="6036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no photo">
  <p:cSld name="BLANK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3.jpg" id="15" name="Google Shape;15;p3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802058" y="171504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Google Shape;18;p3"/>
          <p:cNvSpPr txBox="1"/>
          <p:nvPr>
            <p:ph type="ctrTitle"/>
          </p:nvPr>
        </p:nvSpPr>
        <p:spPr>
          <a:xfrm>
            <a:off x="685800" y="1811950"/>
            <a:ext cx="4988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685800" y="3068650"/>
            <a:ext cx="4988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1.jpg" id="21" name="Google Shape;21;p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1915850" y="865200"/>
            <a:ext cx="0" cy="341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2529950" y="1013250"/>
            <a:ext cx="5803500" cy="31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▫"/>
              <a:defRPr i="1" sz="3000"/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283500" y="1864150"/>
            <a:ext cx="1632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28" name="Google Shape;28;p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5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5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35" name="Google Shape;35;p6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2949200" y="1146025"/>
            <a:ext cx="27402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5854441" y="1146025"/>
            <a:ext cx="27402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43" name="Google Shape;43;p7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2739575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4732984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726393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52" name="Google Shape;52;p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8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58" name="Google Shape;58;p9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556950" y="4189168"/>
            <a:ext cx="8030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457200" y="4189175"/>
            <a:ext cx="82296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64" name="Google Shape;64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6486D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ctrTitle"/>
          </p:nvPr>
        </p:nvSpPr>
        <p:spPr>
          <a:xfrm>
            <a:off x="853050" y="993150"/>
            <a:ext cx="7437900" cy="15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Semáforo Utilizando FPGA</a:t>
            </a:r>
            <a:endParaRPr/>
          </a:p>
        </p:txBody>
      </p:sp>
      <p:sp>
        <p:nvSpPr>
          <p:cNvPr id="75" name="Google Shape;75;p12"/>
          <p:cNvSpPr txBox="1"/>
          <p:nvPr/>
        </p:nvSpPr>
        <p:spPr>
          <a:xfrm>
            <a:off x="453000" y="3129150"/>
            <a:ext cx="8238000" cy="7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IFPB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Sistemas Digitais - Prof. Lincoln Machado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Edmila de Macêdo &amp; Gustavo Golzio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2"/>
          <p:cNvSpPr txBox="1"/>
          <p:nvPr/>
        </p:nvSpPr>
        <p:spPr>
          <a:xfrm>
            <a:off x="3705925" y="4481250"/>
            <a:ext cx="20028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João Pessoa, 2019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457200" y="383575"/>
            <a:ext cx="79764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Código </a:t>
            </a:r>
            <a:endParaRPr sz="4800"/>
          </a:p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617750" y="1423525"/>
            <a:ext cx="8138400" cy="28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1275800" y="1377575"/>
            <a:ext cx="7319100" cy="29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entity semaforo  is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	--------- MEMORIA FLASH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led: out std_logic;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key : in std_logic:='0';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flash_adress:out std_logic_vector(21 downto 0);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f_reset:out std_logic;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f_out_ena: out std_logic;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f_write_ena:out std_logic;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f_data: in std_logic_vector(7 downto 0)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);	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end semaforo ;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57200" y="383575"/>
            <a:ext cx="78696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chemeClr val="lt1"/>
                </a:solidFill>
              </a:rPr>
              <a:t>Código </a:t>
            </a:r>
            <a:endParaRPr sz="4800"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617750" y="1423525"/>
            <a:ext cx="8138400" cy="28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1005900" y="1115100"/>
            <a:ext cx="76158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architecture arq of semaforo  is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signal teste:std_logic_vector(7 downto 0):="00110000"; -- 30 de hexa para bin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begin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flash_adress&lt;= "0000000000000000000000"; 	-- endereço do que esta na memoria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ver(7 downto 0)&lt;= f_data when key='0' else (others =&gt; '0'); -- ver = dado que esta na memoria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led&lt;= '1' when ver = teste else '0';	-- acender o led caso o que esteja na memoria seja o mesmo que esta em teste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f_reset&lt;='1';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f_out_ena&lt;=key;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f_write_ena&lt;='1';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457200" y="383575"/>
            <a:ext cx="78696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Código </a:t>
            </a:r>
            <a:endParaRPr sz="4800"/>
          </a:p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617750" y="1423525"/>
            <a:ext cx="8138400" cy="28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1005900" y="1115100"/>
            <a:ext cx="76158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-- Semaforo Digtal Utilizando FPGA (Top Level)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--Autores: Edmila de Macedo e Gustavo Golzio.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library ieee;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 ieee.std_logic_1164.all;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 ieee.std_logic_unsigned.all; 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entity semaforo  is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port(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clock : in std_logic;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reset : in std_logic;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verde: out std_logic;	-- GPIO 34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vermelho:out std_logic;	-- GPIO 35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end semaforo 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457200" y="383575"/>
            <a:ext cx="78696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Código </a:t>
            </a:r>
            <a:endParaRPr sz="4800"/>
          </a:p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617750" y="1423525"/>
            <a:ext cx="8138400" cy="28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1005900" y="1115100"/>
            <a:ext cx="76158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architecture arq of semaforo  is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divisor: divisor_clk port map(clk_in =&gt;clock, q =&gt;clk_1hz);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process (reset, clock) --sensibilidade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begin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   if reset = '1' then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       temp &lt;= 0;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elsif rising_edge(clk_1hz) then            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temp &lt;= temp + 1;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   end if;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end process;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457200" y="383575"/>
            <a:ext cx="78696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Código </a:t>
            </a:r>
            <a:endParaRPr sz="4800"/>
          </a:p>
        </p:txBody>
      </p:sp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617750" y="1423525"/>
            <a:ext cx="8138400" cy="28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1005900" y="1115100"/>
            <a:ext cx="76158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architecture arq of semaforo  is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conver &lt;= 30 when ver = "00110000" else 0;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 verde &lt;= '0' when temp = conver or temp = conver1 or temp = conver2 or temp = conver3 or temp = conver4 else '1'; 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 vermelho &lt;= '1' when temp = conver or temp = conver1 or temp = conver2 or temp = conver3 or temp = conver3 else '0'; 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end arq;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	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457200" y="383575"/>
            <a:ext cx="6102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Resultados</a:t>
            </a:r>
            <a:endParaRPr sz="4800"/>
          </a:p>
        </p:txBody>
      </p:sp>
      <p:sp>
        <p:nvSpPr>
          <p:cNvPr id="184" name="Google Shape;184;p26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b="9203" l="0" r="0" t="9203"/>
          <a:stretch/>
        </p:blipFill>
        <p:spPr>
          <a:xfrm>
            <a:off x="1692125" y="1270675"/>
            <a:ext cx="6102301" cy="346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457200" y="383575"/>
            <a:ext cx="6102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Resultados</a:t>
            </a:r>
            <a:endParaRPr sz="4800"/>
          </a:p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6133" l="0" r="0" t="6124"/>
          <a:stretch/>
        </p:blipFill>
        <p:spPr>
          <a:xfrm>
            <a:off x="1423000" y="1270675"/>
            <a:ext cx="6316350" cy="346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457200" y="383575"/>
            <a:ext cx="70341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Considerações Finais</a:t>
            </a:r>
            <a:endParaRPr sz="4800"/>
          </a:p>
        </p:txBody>
      </p:sp>
      <p:sp>
        <p:nvSpPr>
          <p:cNvPr id="198" name="Google Shape;198;p28"/>
          <p:cNvSpPr txBox="1"/>
          <p:nvPr>
            <p:ph idx="4294967295" type="body"/>
          </p:nvPr>
        </p:nvSpPr>
        <p:spPr>
          <a:xfrm>
            <a:off x="544625" y="1379600"/>
            <a:ext cx="7297800" cy="15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Fácil manuseio</a:t>
            </a: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Linguagem complexa;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Acréscimo de um temporizador;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Ainda faltam ajustes mas o objetivo foi alcançado;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8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type="title"/>
          </p:nvPr>
        </p:nvSpPr>
        <p:spPr>
          <a:xfrm>
            <a:off x="457200" y="383575"/>
            <a:ext cx="70341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Referências</a:t>
            </a:r>
            <a:endParaRPr sz="4800"/>
          </a:p>
        </p:txBody>
      </p:sp>
      <p:sp>
        <p:nvSpPr>
          <p:cNvPr id="205" name="Google Shape;205;p29"/>
          <p:cNvSpPr txBox="1"/>
          <p:nvPr>
            <p:ph idx="4294967295" type="body"/>
          </p:nvPr>
        </p:nvSpPr>
        <p:spPr>
          <a:xfrm>
            <a:off x="544625" y="1379600"/>
            <a:ext cx="8023800" cy="31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ntserrat"/>
              <a:buChar char="▫"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Development and Education Board - User Manual. DIsponível em: &lt;https://www.intel.com/content/dam/altera-www/global/en_US/portal/dsn/42/doc-us-dsnbk-42-4904342209-de1-usermanual.pdf&gt;. Acesso em: julho de 2019.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29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1195900" y="1464250"/>
            <a:ext cx="70341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Obrigado!</a:t>
            </a:r>
            <a:endParaRPr sz="4800"/>
          </a:p>
        </p:txBody>
      </p:sp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3324125" y="2530700"/>
            <a:ext cx="2612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Contatos: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930200" y="3529325"/>
            <a:ext cx="32967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Edmila de Macêdo Gomes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edmilamacedo@gmail.com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30"/>
          <p:cNvSpPr txBox="1"/>
          <p:nvPr/>
        </p:nvSpPr>
        <p:spPr>
          <a:xfrm>
            <a:off x="4844475" y="3529325"/>
            <a:ext cx="32967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Gustavo Rodrigues Oliveira Golzio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gustavogolzio@gmail.com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457200" y="383575"/>
            <a:ext cx="42144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Sumário</a:t>
            </a:r>
            <a:endParaRPr sz="4800"/>
          </a:p>
        </p:txBody>
      </p:sp>
      <p:sp>
        <p:nvSpPr>
          <p:cNvPr id="82" name="Google Shape;82;p13"/>
          <p:cNvSpPr txBox="1"/>
          <p:nvPr>
            <p:ph idx="4294967295" type="body"/>
          </p:nvPr>
        </p:nvSpPr>
        <p:spPr>
          <a:xfrm>
            <a:off x="1005900" y="1205650"/>
            <a:ext cx="7272000" cy="3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Objetivos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Componentes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Desenvolvimento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Código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▫"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Referências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457200" y="383575"/>
            <a:ext cx="42144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Objetivos</a:t>
            </a:r>
            <a:endParaRPr sz="4800"/>
          </a:p>
        </p:txBody>
      </p:sp>
      <p:sp>
        <p:nvSpPr>
          <p:cNvPr id="89" name="Google Shape;89;p14"/>
          <p:cNvSpPr txBox="1"/>
          <p:nvPr>
            <p:ph idx="4294967295" type="body"/>
          </p:nvPr>
        </p:nvSpPr>
        <p:spPr>
          <a:xfrm>
            <a:off x="1005900" y="1205650"/>
            <a:ext cx="7272000" cy="3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Implementação de um semáforo com memória;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Simples e eficiente;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Criação de um protótipo usando FPGA;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457200" y="383575"/>
            <a:ext cx="4698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Componentes</a:t>
            </a:r>
            <a:endParaRPr sz="4800"/>
          </a:p>
        </p:txBody>
      </p:sp>
      <p:sp>
        <p:nvSpPr>
          <p:cNvPr id="96" name="Google Shape;96;p15"/>
          <p:cNvSpPr txBox="1"/>
          <p:nvPr>
            <p:ph idx="4294967295" type="body"/>
          </p:nvPr>
        </p:nvSpPr>
        <p:spPr>
          <a:xfrm>
            <a:off x="544625" y="1379600"/>
            <a:ext cx="26505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FPGA ( Field Programmable Gate Array)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975" y="1270675"/>
            <a:ext cx="5367825" cy="352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457200" y="383575"/>
            <a:ext cx="4698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Componentes</a:t>
            </a:r>
            <a:endParaRPr sz="4800"/>
          </a:p>
        </p:txBody>
      </p:sp>
      <p:sp>
        <p:nvSpPr>
          <p:cNvPr id="104" name="Google Shape;104;p16"/>
          <p:cNvSpPr txBox="1"/>
          <p:nvPr>
            <p:ph idx="4294967295" type="body"/>
          </p:nvPr>
        </p:nvSpPr>
        <p:spPr>
          <a:xfrm>
            <a:off x="544625" y="1379600"/>
            <a:ext cx="2650500" cy="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Flash Memory   4MB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525" y="1423075"/>
            <a:ext cx="5208851" cy="317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457200" y="383575"/>
            <a:ext cx="4698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Componentes</a:t>
            </a:r>
            <a:endParaRPr sz="4800"/>
          </a:p>
        </p:txBody>
      </p:sp>
      <p:sp>
        <p:nvSpPr>
          <p:cNvPr id="112" name="Google Shape;112;p17"/>
          <p:cNvSpPr txBox="1"/>
          <p:nvPr>
            <p:ph idx="4294967295" type="body"/>
          </p:nvPr>
        </p:nvSpPr>
        <p:spPr>
          <a:xfrm>
            <a:off x="544625" y="1379600"/>
            <a:ext cx="2650500" cy="28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GPIO (General Purpose Input/Output)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125" y="1203800"/>
            <a:ext cx="5546099" cy="34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57200" y="383575"/>
            <a:ext cx="6102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Desenvolvimento</a:t>
            </a:r>
            <a:endParaRPr sz="4800"/>
          </a:p>
        </p:txBody>
      </p:sp>
      <p:sp>
        <p:nvSpPr>
          <p:cNvPr id="120" name="Google Shape;120;p18"/>
          <p:cNvSpPr txBox="1"/>
          <p:nvPr>
            <p:ph idx="4294967295" type="body"/>
          </p:nvPr>
        </p:nvSpPr>
        <p:spPr>
          <a:xfrm>
            <a:off x="544625" y="1379600"/>
            <a:ext cx="2650500" cy="28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Inserindo arquivo na Memória Flash;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18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9675" y="1270675"/>
            <a:ext cx="5312949" cy="34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457200" y="383575"/>
            <a:ext cx="6102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Desenvolvimento</a:t>
            </a:r>
            <a:endParaRPr sz="4800"/>
          </a:p>
        </p:txBody>
      </p:sp>
      <p:sp>
        <p:nvSpPr>
          <p:cNvPr id="128" name="Google Shape;128;p19"/>
          <p:cNvSpPr txBox="1"/>
          <p:nvPr>
            <p:ph idx="4294967295" type="body"/>
          </p:nvPr>
        </p:nvSpPr>
        <p:spPr>
          <a:xfrm>
            <a:off x="544625" y="1379600"/>
            <a:ext cx="2964900" cy="16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Arquivo gravado na memória em char;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19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925" y="1270675"/>
            <a:ext cx="5088075" cy="346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57200" y="383575"/>
            <a:ext cx="61023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Desenvolvimento</a:t>
            </a:r>
            <a:endParaRPr sz="4800"/>
          </a:p>
        </p:txBody>
      </p:sp>
      <p:sp>
        <p:nvSpPr>
          <p:cNvPr id="136" name="Google Shape;136;p20"/>
          <p:cNvSpPr txBox="1"/>
          <p:nvPr>
            <p:ph idx="4294967295" type="body"/>
          </p:nvPr>
        </p:nvSpPr>
        <p:spPr>
          <a:xfrm>
            <a:off x="457200" y="1379600"/>
            <a:ext cx="3076800" cy="16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Arquivo gravado na memória em hexa;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▫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A memória apenas lê arquivos em hexa;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000" y="1210225"/>
            <a:ext cx="5264400" cy="34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